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7" r:id="rId3"/>
    <p:sldId id="303" r:id="rId4"/>
    <p:sldId id="334" r:id="rId5"/>
    <p:sldId id="301" r:id="rId6"/>
    <p:sldId id="299" r:id="rId7"/>
    <p:sldId id="332" r:id="rId8"/>
    <p:sldId id="306" r:id="rId9"/>
    <p:sldId id="300" r:id="rId10"/>
    <p:sldId id="330" r:id="rId11"/>
    <p:sldId id="294" r:id="rId12"/>
    <p:sldId id="333" r:id="rId13"/>
    <p:sldId id="316" r:id="rId14"/>
    <p:sldId id="296" r:id="rId15"/>
  </p:sldIdLst>
  <p:sldSz cx="12192000" cy="6858000"/>
  <p:notesSz cx="6858000" cy="9144000"/>
  <p:embeddedFontLst>
    <p:embeddedFont>
      <p:font typeface="BM DoHyeon OTF" panose="020B0600000101010101" pitchFamily="34" charset="-127"/>
      <p:regular r:id="rId16"/>
    </p:embeddedFont>
    <p:embeddedFont>
      <p:font typeface="BM HANNA Pro OTF" panose="020B0600000101010101" pitchFamily="34" charset="-127"/>
      <p:regular r:id="rId17"/>
    </p:embeddedFont>
    <p:embeddedFont>
      <p:font typeface="굴림" panose="020B0600000101010101" pitchFamily="34" charset="-127"/>
      <p:regular r:id="rId18"/>
    </p:embeddedFont>
    <p:embeddedFont>
      <p:font typeface="맑은 고딕" panose="020B0503020000020004" pitchFamily="34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2020. 8. 15.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백엔드팀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48381" y="2013476"/>
            <a:ext cx="2294218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15:05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15:05 ~ 15:50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15:50 ~ 16:00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16:00 ~ 16:40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16:40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 ~ 17:30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17:30 ~ 17:40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17:40 ~ 17:50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356735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취업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피드백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7700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콘텐츠 다음 </a:t>
            </a:r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지목자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동현님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대윤님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3.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재현님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4.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승현님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참고해 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65318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133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일정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외부 인사 초청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온라인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오프라인 투표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참석 투표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중간 발표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47805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 명단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396134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현우님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해은님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3.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동현님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대윤님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4.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미현님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경훈님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수연님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6.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현이님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ECDA49-A541-D944-BECE-1861B82BFE12}"/>
              </a:ext>
            </a:extLst>
          </p:cNvPr>
          <p:cNvSpPr txBox="1"/>
          <p:nvPr/>
        </p:nvSpPr>
        <p:spPr>
          <a:xfrm>
            <a:off x="4235669" y="1689207"/>
            <a:ext cx="396134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7.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지희님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시영님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연정님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현우님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3131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68884" y="1917184"/>
            <a:ext cx="704872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때 봬요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730347"/>
            <a:ext cx="4052712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서동현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권수연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김연정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김다롬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김승현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3539752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미정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RESTful </a:t>
            </a:r>
            <a:r>
              <a:rPr lang="en-US" altLang="ko-KR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v.s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 </a:t>
            </a:r>
            <a:r>
              <a:rPr lang="en-US" altLang="ko-KR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GraphQL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MSA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데이터베이스 인덱스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2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상황 공유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이동준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김선재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3132589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Reactor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JPA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토비의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스프링 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30596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78739"/>
            <a:ext cx="6785832" cy="29238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숨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1328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취업 토크</a:t>
            </a: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500048" y="2791902"/>
            <a:ext cx="3191899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취업 토크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4400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취업 토크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양시영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김재현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6193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2348109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  <p:pic>
        <p:nvPicPr>
          <p:cNvPr id="6" name="그림 5" descr="개체, 시계이(가) 표시된 사진&#10;&#10;자동 생성된 설명">
            <a:extLst>
              <a:ext uri="{FF2B5EF4-FFF2-40B4-BE49-F238E27FC236}">
                <a16:creationId xmlns:a16="http://schemas.microsoft.com/office/drawing/2014/main" id="{83CFFA8B-DF4C-CB4D-A2EF-8DB7677C75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7210" y="1778082"/>
            <a:ext cx="3201714" cy="4610468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FD6B7BFF-7827-0649-8B76-D47D23F04B38}"/>
              </a:ext>
            </a:extLst>
          </p:cNvPr>
          <p:cNvSpPr/>
          <p:nvPr/>
        </p:nvSpPr>
        <p:spPr>
          <a:xfrm>
            <a:off x="5664881" y="633672"/>
            <a:ext cx="63353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</a:t>
            </a:r>
            <a:r>
              <a:rPr lang="en-US" altLang="ko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ore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https://bit.ly/2Y2T5ec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1155</TotalTime>
  <Words>281</Words>
  <Application>Microsoft Macintosh PowerPoint</Application>
  <PresentationFormat>와이드스크린</PresentationFormat>
  <Paragraphs>77</Paragraphs>
  <Slides>14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0" baseType="lpstr">
      <vt:lpstr>맑은 고딕</vt:lpstr>
      <vt:lpstr>BM HANNA Pro OTF</vt:lpstr>
      <vt:lpstr>굴림</vt:lpstr>
      <vt:lpstr>BM DoHyeon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김선재</cp:lastModifiedBy>
  <cp:revision>265</cp:revision>
  <dcterms:created xsi:type="dcterms:W3CDTF">2020-04-17T17:57:08Z</dcterms:created>
  <dcterms:modified xsi:type="dcterms:W3CDTF">2020-08-15T03:02:27Z</dcterms:modified>
</cp:coreProperties>
</file>

<file path=docProps/thumbnail.jpeg>
</file>